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g Lu" initials="ZL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-180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eng Lu" userId="abc8ba554a56d51a" providerId="LiveId" clId="{3BA4BBB0-B513-4A5B-B911-71423D1774DE}"/>
    <pc:docChg chg="undo custSel addSld modSld">
      <pc:chgData name="Zheng Lu" userId="abc8ba554a56d51a" providerId="LiveId" clId="{3BA4BBB0-B513-4A5B-B911-71423D1774DE}" dt="2018-03-12T19:25:04.708" v="556" actId="20577"/>
      <pc:docMkLst>
        <pc:docMk/>
      </pc:docMkLst>
      <pc:sldChg chg="addSp delSp modSp add">
        <pc:chgData name="Zheng Lu" userId="abc8ba554a56d51a" providerId="LiveId" clId="{3BA4BBB0-B513-4A5B-B911-71423D1774DE}" dt="2018-03-12T19:12:01.193" v="222" actId="478"/>
        <pc:sldMkLst>
          <pc:docMk/>
          <pc:sldMk cId="3833769786" sldId="272"/>
        </pc:sldMkLst>
        <pc:spChg chg="mod">
          <ac:chgData name="Zheng Lu" userId="abc8ba554a56d51a" providerId="LiveId" clId="{3BA4BBB0-B513-4A5B-B911-71423D1774DE}" dt="2018-03-12T19:01:11.439" v="22" actId="20577"/>
          <ac:spMkLst>
            <pc:docMk/>
            <pc:sldMk cId="3833769786" sldId="272"/>
            <ac:spMk id="2" creationId="{AEE4177A-AA45-4637-89C5-598F3D21C224}"/>
          </ac:spMkLst>
        </pc:spChg>
        <pc:spChg chg="del">
          <ac:chgData name="Zheng Lu" userId="abc8ba554a56d51a" providerId="LiveId" clId="{3BA4BBB0-B513-4A5B-B911-71423D1774DE}" dt="2018-03-12T19:01:42.549" v="23"/>
          <ac:spMkLst>
            <pc:docMk/>
            <pc:sldMk cId="3833769786" sldId="272"/>
            <ac:spMk id="3" creationId="{8978C00D-CE3B-4DFB-B8B4-ED2E89313957}"/>
          </ac:spMkLst>
        </pc:spChg>
        <pc:spChg chg="add del mod">
          <ac:chgData name="Zheng Lu" userId="abc8ba554a56d51a" providerId="LiveId" clId="{3BA4BBB0-B513-4A5B-B911-71423D1774DE}" dt="2018-03-12T19:02:33.880" v="29" actId="478"/>
          <ac:spMkLst>
            <pc:docMk/>
            <pc:sldMk cId="3833769786" sldId="272"/>
            <ac:spMk id="6" creationId="{B421017C-6ABB-460D-8B7B-5856037CE0B9}"/>
          </ac:spMkLst>
        </pc:spChg>
        <pc:spChg chg="add mod ord">
          <ac:chgData name="Zheng Lu" userId="abc8ba554a56d51a" providerId="LiveId" clId="{3BA4BBB0-B513-4A5B-B911-71423D1774DE}" dt="2018-03-12T19:11:39.952" v="207" actId="1076"/>
          <ac:spMkLst>
            <pc:docMk/>
            <pc:sldMk cId="3833769786" sldId="272"/>
            <ac:spMk id="7" creationId="{F3E7E463-E528-4EDC-BEC6-DA33EB9A1A5A}"/>
          </ac:spMkLst>
        </pc:spChg>
        <pc:spChg chg="add del mod">
          <ac:chgData name="Zheng Lu" userId="abc8ba554a56d51a" providerId="LiveId" clId="{3BA4BBB0-B513-4A5B-B911-71423D1774DE}" dt="2018-03-12T19:10:17.946" v="167" actId="478"/>
          <ac:spMkLst>
            <pc:docMk/>
            <pc:sldMk cId="3833769786" sldId="272"/>
            <ac:spMk id="11" creationId="{6A24163F-590A-4E01-ABD7-37683B2B4947}"/>
          </ac:spMkLst>
        </pc:spChg>
        <pc:spChg chg="add del mod">
          <ac:chgData name="Zheng Lu" userId="abc8ba554a56d51a" providerId="LiveId" clId="{3BA4BBB0-B513-4A5B-B911-71423D1774DE}" dt="2018-03-12T19:10:17.946" v="167" actId="478"/>
          <ac:spMkLst>
            <pc:docMk/>
            <pc:sldMk cId="3833769786" sldId="272"/>
            <ac:spMk id="12" creationId="{AE0D29AC-BB91-4C85-8491-6BBDABAA68D9}"/>
          </ac:spMkLst>
        </pc:spChg>
        <pc:spChg chg="add del mod">
          <ac:chgData name="Zheng Lu" userId="abc8ba554a56d51a" providerId="LiveId" clId="{3BA4BBB0-B513-4A5B-B911-71423D1774DE}" dt="2018-03-12T19:07:58.547" v="91" actId="478"/>
          <ac:spMkLst>
            <pc:docMk/>
            <pc:sldMk cId="3833769786" sldId="272"/>
            <ac:spMk id="14" creationId="{09E35B83-1CB8-4154-9991-48AF0405D77E}"/>
          </ac:spMkLst>
        </pc:spChg>
        <pc:spChg chg="add del mod">
          <ac:chgData name="Zheng Lu" userId="abc8ba554a56d51a" providerId="LiveId" clId="{3BA4BBB0-B513-4A5B-B911-71423D1774DE}" dt="2018-03-12T19:10:17.946" v="167" actId="478"/>
          <ac:spMkLst>
            <pc:docMk/>
            <pc:sldMk cId="3833769786" sldId="272"/>
            <ac:spMk id="15" creationId="{416A7917-40B2-4E9E-A298-9C1797C7D0F2}"/>
          </ac:spMkLst>
        </pc:spChg>
        <pc:spChg chg="add mod">
          <ac:chgData name="Zheng Lu" userId="abc8ba554a56d51a" providerId="LiveId" clId="{3BA4BBB0-B513-4A5B-B911-71423D1774DE}" dt="2018-03-12T19:11:39.952" v="207" actId="1076"/>
          <ac:spMkLst>
            <pc:docMk/>
            <pc:sldMk cId="3833769786" sldId="272"/>
            <ac:spMk id="16" creationId="{981BC29F-42CE-4BEB-B8BF-71080C96BE0F}"/>
          </ac:spMkLst>
        </pc:spChg>
        <pc:spChg chg="add del mod">
          <ac:chgData name="Zheng Lu" userId="abc8ba554a56d51a" providerId="LiveId" clId="{3BA4BBB0-B513-4A5B-B911-71423D1774DE}" dt="2018-03-12T19:12:01.193" v="222" actId="478"/>
          <ac:spMkLst>
            <pc:docMk/>
            <pc:sldMk cId="3833769786" sldId="272"/>
            <ac:spMk id="17" creationId="{F24E08D5-A254-4F4A-8B39-33809AC2BA7A}"/>
          </ac:spMkLst>
        </pc:spChg>
        <pc:spChg chg="add mod">
          <ac:chgData name="Zheng Lu" userId="abc8ba554a56d51a" providerId="LiveId" clId="{3BA4BBB0-B513-4A5B-B911-71423D1774DE}" dt="2018-03-12T19:11:39.952" v="207" actId="1076"/>
          <ac:spMkLst>
            <pc:docMk/>
            <pc:sldMk cId="3833769786" sldId="272"/>
            <ac:spMk id="18" creationId="{32031DB6-4ED6-4244-AD9F-681D0B73F87D}"/>
          </ac:spMkLst>
        </pc:spChg>
        <pc:picChg chg="add del mod">
          <ac:chgData name="Zheng Lu" userId="abc8ba554a56d51a" providerId="LiveId" clId="{3BA4BBB0-B513-4A5B-B911-71423D1774DE}" dt="2018-03-12T19:02:26.143" v="25" actId="478"/>
          <ac:picMkLst>
            <pc:docMk/>
            <pc:sldMk cId="3833769786" sldId="272"/>
            <ac:picMk id="4" creationId="{E067C428-0CD7-4856-AA42-2DE1E99996E9}"/>
          </ac:picMkLst>
        </pc:picChg>
        <pc:picChg chg="add del mod">
          <ac:chgData name="Zheng Lu" userId="abc8ba554a56d51a" providerId="LiveId" clId="{3BA4BBB0-B513-4A5B-B911-71423D1774DE}" dt="2018-03-12T19:10:17.946" v="167" actId="478"/>
          <ac:picMkLst>
            <pc:docMk/>
            <pc:sldMk cId="3833769786" sldId="272"/>
            <ac:picMk id="8" creationId="{CCCBDC95-88FE-4FEB-8060-4646B5D1A5CD}"/>
          </ac:picMkLst>
        </pc:picChg>
        <pc:picChg chg="add del mod">
          <ac:chgData name="Zheng Lu" userId="abc8ba554a56d51a" providerId="LiveId" clId="{3BA4BBB0-B513-4A5B-B911-71423D1774DE}" dt="2018-03-12T19:10:17.946" v="167" actId="478"/>
          <ac:picMkLst>
            <pc:docMk/>
            <pc:sldMk cId="3833769786" sldId="272"/>
            <ac:picMk id="9" creationId="{789C5316-550E-4A29-874F-EBCF682CE859}"/>
          </ac:picMkLst>
        </pc:picChg>
        <pc:picChg chg="add del mod">
          <ac:chgData name="Zheng Lu" userId="abc8ba554a56d51a" providerId="LiveId" clId="{3BA4BBB0-B513-4A5B-B911-71423D1774DE}" dt="2018-03-12T19:06:39.665" v="73" actId="478"/>
          <ac:picMkLst>
            <pc:docMk/>
            <pc:sldMk cId="3833769786" sldId="272"/>
            <ac:picMk id="10" creationId="{0D9B0B24-0AE6-401A-AE5E-713A85A27EA2}"/>
          </ac:picMkLst>
        </pc:picChg>
        <pc:picChg chg="add mod">
          <ac:chgData name="Zheng Lu" userId="abc8ba554a56d51a" providerId="LiveId" clId="{3BA4BBB0-B513-4A5B-B911-71423D1774DE}" dt="2018-03-12T19:11:39.952" v="207" actId="1076"/>
          <ac:picMkLst>
            <pc:docMk/>
            <pc:sldMk cId="3833769786" sldId="272"/>
            <ac:picMk id="13" creationId="{A7FB372B-BBDF-477F-A428-B2F6E57F07BD}"/>
          </ac:picMkLst>
        </pc:picChg>
        <pc:picChg chg="add mod">
          <ac:chgData name="Zheng Lu" userId="abc8ba554a56d51a" providerId="LiveId" clId="{3BA4BBB0-B513-4A5B-B911-71423D1774DE}" dt="2018-03-12T19:02:35.492" v="30" actId="1076"/>
          <ac:picMkLst>
            <pc:docMk/>
            <pc:sldMk cId="3833769786" sldId="272"/>
            <ac:picMk id="1026" creationId="{6AA59B11-CE69-4D6F-8ED8-602652984B51}"/>
          </ac:picMkLst>
        </pc:picChg>
        <pc:picChg chg="add del mod">
          <ac:chgData name="Zheng Lu" userId="abc8ba554a56d51a" providerId="LiveId" clId="{3BA4BBB0-B513-4A5B-B911-71423D1774DE}" dt="2018-03-12T19:10:17.946" v="167" actId="478"/>
          <ac:picMkLst>
            <pc:docMk/>
            <pc:sldMk cId="3833769786" sldId="272"/>
            <ac:picMk id="1028" creationId="{226C60E2-BA21-4C5C-A442-661AE95750C9}"/>
          </ac:picMkLst>
        </pc:picChg>
      </pc:sldChg>
      <pc:sldChg chg="addSp modSp add">
        <pc:chgData name="Zheng Lu" userId="abc8ba554a56d51a" providerId="LiveId" clId="{3BA4BBB0-B513-4A5B-B911-71423D1774DE}" dt="2018-03-12T19:25:04.708" v="556" actId="20577"/>
        <pc:sldMkLst>
          <pc:docMk/>
          <pc:sldMk cId="847559264" sldId="273"/>
        </pc:sldMkLst>
        <pc:spChg chg="mod">
          <ac:chgData name="Zheng Lu" userId="abc8ba554a56d51a" providerId="LiveId" clId="{3BA4BBB0-B513-4A5B-B911-71423D1774DE}" dt="2018-03-12T19:19:42.181" v="239" actId="20577"/>
          <ac:spMkLst>
            <pc:docMk/>
            <pc:sldMk cId="847559264" sldId="273"/>
            <ac:spMk id="2" creationId="{22149D6D-B214-4076-90FC-F03D6F47DE9C}"/>
          </ac:spMkLst>
        </pc:spChg>
        <pc:spChg chg="mod">
          <ac:chgData name="Zheng Lu" userId="abc8ba554a56d51a" providerId="LiveId" clId="{3BA4BBB0-B513-4A5B-B911-71423D1774DE}" dt="2018-03-12T19:25:04.708" v="556" actId="20577"/>
          <ac:spMkLst>
            <pc:docMk/>
            <pc:sldMk cId="847559264" sldId="273"/>
            <ac:spMk id="3" creationId="{26FEF126-6F80-48A5-A8A8-772FD74DB64B}"/>
          </ac:spMkLst>
        </pc:spChg>
        <pc:spChg chg="add">
          <ac:chgData name="Zheng Lu" userId="abc8ba554a56d51a" providerId="LiveId" clId="{3BA4BBB0-B513-4A5B-B911-71423D1774DE}" dt="2018-03-12T19:21:23.874" v="492"/>
          <ac:spMkLst>
            <pc:docMk/>
            <pc:sldMk cId="847559264" sldId="273"/>
            <ac:spMk id="4" creationId="{C10AA3A4-0A3F-48CF-AB73-A42455833BFD}"/>
          </ac:spMkLst>
        </pc:spChg>
        <pc:spChg chg="add">
          <ac:chgData name="Zheng Lu" userId="abc8ba554a56d51a" providerId="LiveId" clId="{3BA4BBB0-B513-4A5B-B911-71423D1774DE}" dt="2018-03-12T19:21:27.044" v="493"/>
          <ac:spMkLst>
            <pc:docMk/>
            <pc:sldMk cId="847559264" sldId="273"/>
            <ac:spMk id="5" creationId="{05060B51-2987-45C7-BC55-DF8D1A9743A0}"/>
          </ac:spMkLst>
        </pc:spChg>
        <pc:spChg chg="add">
          <ac:chgData name="Zheng Lu" userId="abc8ba554a56d51a" providerId="LiveId" clId="{3BA4BBB0-B513-4A5B-B911-71423D1774DE}" dt="2018-03-12T19:21:33.394" v="494"/>
          <ac:spMkLst>
            <pc:docMk/>
            <pc:sldMk cId="847559264" sldId="273"/>
            <ac:spMk id="6" creationId="{5A1560F6-2B9B-4E76-96B1-90C680EBE7D8}"/>
          </ac:spMkLst>
        </pc:spChg>
        <pc:picChg chg="add mod">
          <ac:chgData name="Zheng Lu" userId="abc8ba554a56d51a" providerId="LiveId" clId="{3BA4BBB0-B513-4A5B-B911-71423D1774DE}" dt="2018-03-12T19:22:16.399" v="499" actId="1076"/>
          <ac:picMkLst>
            <pc:docMk/>
            <pc:sldMk cId="847559264" sldId="273"/>
            <ac:picMk id="8" creationId="{3D5AB846-022E-453E-8FD1-E5DDC720112E}"/>
          </ac:picMkLst>
        </pc:picChg>
      </pc:sldChg>
    </pc:docChg>
  </pc:docChgLst>
  <pc:docChgLst>
    <pc:chgData name="Zheng Lu" userId="abc8ba554a56d51a" providerId="LiveId" clId="{F50551E8-D8C9-49D0-B728-171C7F0D77D3}"/>
    <pc:docChg chg="custSel addSld modSld">
      <pc:chgData name="Zheng Lu" userId="abc8ba554a56d51a" providerId="LiveId" clId="{F50551E8-D8C9-49D0-B728-171C7F0D77D3}" dt="2018-03-05T15:26:14.767" v="629" actId="20577"/>
      <pc:docMkLst>
        <pc:docMk/>
      </pc:docMkLst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B72492-EB72-499B-8280-5C01A0140E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EF97591-159E-4A0F-B39E-A0B47EE55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F5554C7-A986-4429-BE69-0EC1B32A3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ABE70E5-B73F-4836-A473-D376E7997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2FD273C-886A-4752-86DD-FD4CF4E36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519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03CD5E-4AAD-40A3-AAB0-635B38816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CB94FB2-CBDD-4017-8251-5F0FD383F8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E5290C2-526E-44F1-92F6-6123BF5EE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1513015-D970-4222-A247-2C8F57196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F480B22-B325-4DDA-A672-3097C12A1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927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A099C17-FF3C-4990-97AD-3EF8DE3475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AE12AF6-8985-404A-8B3F-EC89F7EC7D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EE58BCE-4E2A-455C-AA0E-5EF6548B9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4B7BE1-3EFD-42A0-8FA1-9E9E5F8EE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7539815-0475-46AC-B2B3-FFA1993FD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08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01CCD1-7D34-41A8-A6B2-1DCB38CEF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4E9158-B6BB-439D-9893-9793F8764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A7960E4-A159-40C0-BE05-A1290ECAA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F3C4803-4EC4-4DB2-9AFB-2B31AD903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0FDB20-45E4-4F85-957F-FD0479FD0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32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98EF55-C9F1-4B75-BE3C-8402FA367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3C355D5-5523-4A2A-9874-6CD5716CD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BB11700-541A-480A-8986-7376A1909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5EEE9FE-EF66-434B-8552-948D67EDE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4A4C55-CC86-4E4B-9B81-9884E1939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96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51220D-671C-4ACE-A5F5-26BE46B8B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2E3B101-5A3C-4D65-A4DA-1DC637B43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3AEC955-6029-4103-B8AC-0245DC529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27FC866-E17C-4AB2-8904-A858299AF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B2DBF28-823A-4795-9813-73B3E30B9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1A2F9B0-949B-4C0F-AD6D-2690530F7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387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0683F13-D0E8-4B6A-9DD3-A5CB321D6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4411350-6BB7-4216-9C1C-950AE476B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4DE44CA-5482-44EB-A658-9058F209A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0306386-939B-4248-B62C-ADAF064AEA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7301B43-E0E8-4734-ADD1-DEEC1494FB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3D2F365-C014-4EE4-9F31-16349387C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BAE6492-8C88-4859-80AD-5367C9187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77E8406-7870-4DF0-B2ED-96A71DA1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82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D3FA43-7B75-40BE-8886-9C8316F98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FD7296E-D66C-4790-A1CC-571E980F2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7A4C56F-E913-4CFE-9036-1ED29FBE5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F801D2E-3B45-428B-B29C-5B86C7C3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433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25760F9-E4BB-4114-884F-6798A5B8B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DB0C95C-518B-470A-97B2-6B30F0553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25ADC50-CB52-41E2-8655-DE720E4D7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01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D1B4B4-F10E-439E-89DA-C58523FFE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98D0B8E-4095-47CD-82E5-B8283278D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1D5BD7B-C4E2-4AA8-858A-CDFC8D0FA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53295E1-E912-40AE-A00B-13A4403F5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8249C89-2AF4-49C2-A669-E64BA8C8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4B22739-7FF3-4D71-818F-39F5F1E40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3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FA2CDA-4048-4C06-B343-FFB9DB592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863BBC0-3348-49AC-A6B6-C91412E52F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089A739-32C1-48DB-9674-D7345AF76D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2988437-40AD-491C-A789-D160D2CE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8339742-B2E7-4BC4-9117-53DD18516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0DC4B62-FC53-490C-AFBA-45993889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88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EB60D0E-F563-4CC2-860C-B2324C3F4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7410D82-8BE4-425E-B448-FD5C0941F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1AFCCE7-F0C2-4DBF-9871-D8C7F9BCE2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42405-715C-465F-A06D-AE71B4E6B3B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7648892-329A-47DC-8B20-A94C6D292A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B6DF934-B3B6-45E2-837A-63C9A8F68B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2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8C56C3-C7C9-4043-9314-8B9B6A55C1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Training GAN on the new 11250 dataset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89498E3-FDB5-427C-AD1E-6FA09DB5DB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Zheng Lu</a:t>
            </a:r>
          </a:p>
        </p:txBody>
      </p:sp>
    </p:spTree>
    <p:extLst>
      <p:ext uri="{BB962C8B-B14F-4D97-AF65-F5344CB8AC3E}">
        <p14:creationId xmlns:p14="http://schemas.microsoft.com/office/powerpoint/2010/main" val="4142630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5 – [1, 0, 1]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03162" y="2741414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 loss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18019" y="2764722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 loss</a:t>
            </a:r>
            <a:endParaRPr lang="en-US" dirty="0"/>
          </a:p>
        </p:txBody>
      </p:sp>
      <p:pic>
        <p:nvPicPr>
          <p:cNvPr id="6146" name="Picture 2" descr="http://dgx-dl03:7007/data/plugin/images/individualImage?ts=1520977963.997408&amp;sample=0&amp;index=0&amp;tag=generated_data%2Fimage&amp;run=unconditional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88" y="4463359"/>
            <a:ext cx="2212076" cy="221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dgx-dl03:7007/data/plugin/images/individualImage?ts=1521004157.869803&amp;sample=0&amp;index=4&amp;tag=generated_data%2Fimage&amp;run=unconditional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8810" y="4463359"/>
            <a:ext cx="2212076" cy="221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://dgx-dl03:7007/data/plugin/images/individualImage?ts=1521026394.058748&amp;sample=0&amp;index=6&amp;tag=generated_data%2Fimage&amp;run=unconditional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811" y="4463359"/>
            <a:ext cx="2212076" cy="221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://dgx-dl03:7007/data/plugin/images/individualImage?ts=1521036341.554342&amp;sample=0&amp;index=9&amp;tag=generated_data%2Fimage&amp;run=unconditional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214" y="4463359"/>
            <a:ext cx="2212076" cy="221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3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286" y="1740217"/>
            <a:ext cx="3276600" cy="237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4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725" y="1768288"/>
            <a:ext cx="321945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2022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6950336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In total of 45 embryos.</a:t>
            </a:r>
          </a:p>
          <a:p>
            <a:r>
              <a:rPr lang="en-US" dirty="0" smtClean="0"/>
              <a:t>Cover time period from 61 to 110.</a:t>
            </a:r>
          </a:p>
          <a:p>
            <a:r>
              <a:rPr lang="en-US" dirty="0" smtClean="0"/>
              <a:t>Cover slice from 9 to 13.</a:t>
            </a:r>
          </a:p>
          <a:p>
            <a:r>
              <a:rPr lang="en-US" dirty="0" smtClean="0"/>
              <a:t>At each time period and each slice of a embryo, randomly select 1 </a:t>
            </a:r>
            <a:r>
              <a:rPr lang="en-US" dirty="0"/>
              <a:t>image patch of size 128 x </a:t>
            </a:r>
            <a:r>
              <a:rPr lang="en-US" dirty="0" smtClean="0"/>
              <a:t>128. </a:t>
            </a:r>
          </a:p>
          <a:p>
            <a:r>
              <a:rPr lang="en-US" dirty="0" smtClean="0"/>
              <a:t>So each embryo has 5 * 50 = 250 random image patches.</a:t>
            </a:r>
          </a:p>
          <a:p>
            <a:r>
              <a:rPr lang="en-US" dirty="0" smtClean="0"/>
              <a:t>In total we have 45 * 250 = 11250 image patches.</a:t>
            </a:r>
            <a:endParaRPr lang="en-US" dirty="0"/>
          </a:p>
          <a:p>
            <a:endParaRPr lang="en-US" dirty="0"/>
          </a:p>
        </p:txBody>
      </p:sp>
      <p:pic>
        <p:nvPicPr>
          <p:cNvPr id="3074" name="Picture 2" descr="http://dgx-dl03:7007/data/plugin/images/individualImage?ts=1521036338.910359&amp;sample=0&amp;index=9&amp;tag=real_data%2Fimage&amp;run=unconditional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7628" y="1974756"/>
            <a:ext cx="3712770" cy="3712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450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GAN on new dataset with different parameter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77292" cy="205788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Input noise dimension: </a:t>
            </a:r>
          </a:p>
          <a:p>
            <a:pPr lvl="1"/>
            <a:r>
              <a:rPr lang="en-US" dirty="0" smtClean="0"/>
              <a:t>0: 64 </a:t>
            </a:r>
          </a:p>
          <a:p>
            <a:pPr lvl="1"/>
            <a:r>
              <a:rPr lang="en-US" dirty="0" smtClean="0"/>
              <a:t>1: 128</a:t>
            </a:r>
          </a:p>
          <a:p>
            <a:r>
              <a:rPr lang="en-US" dirty="0" smtClean="0"/>
              <a:t>Activation for G and D: </a:t>
            </a:r>
          </a:p>
          <a:p>
            <a:pPr lvl="1"/>
            <a:r>
              <a:rPr lang="en-US" dirty="0" smtClean="0"/>
              <a:t>0: </a:t>
            </a:r>
            <a:r>
              <a:rPr lang="en-US" dirty="0" err="1" smtClean="0"/>
              <a:t>Relu</a:t>
            </a:r>
            <a:r>
              <a:rPr lang="en-US" dirty="0" smtClean="0"/>
              <a:t> for G, leaky </a:t>
            </a:r>
            <a:r>
              <a:rPr lang="en-US" dirty="0" err="1" smtClean="0"/>
              <a:t>relu</a:t>
            </a:r>
            <a:r>
              <a:rPr lang="en-US" dirty="0" smtClean="0"/>
              <a:t> for D</a:t>
            </a:r>
          </a:p>
          <a:p>
            <a:pPr lvl="1"/>
            <a:r>
              <a:rPr lang="en-US" dirty="0" smtClean="0"/>
              <a:t>1: Leaky </a:t>
            </a:r>
            <a:r>
              <a:rPr lang="en-US" dirty="0" err="1" smtClean="0"/>
              <a:t>relu</a:t>
            </a:r>
            <a:r>
              <a:rPr lang="en-US" dirty="0" smtClean="0"/>
              <a:t> for both G and D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433" y="3924133"/>
            <a:ext cx="8353425" cy="258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044439" y="1866247"/>
            <a:ext cx="4777292" cy="2057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Learning rate: </a:t>
            </a:r>
          </a:p>
          <a:p>
            <a:pPr lvl="1"/>
            <a:r>
              <a:rPr lang="en-US" dirty="0" smtClean="0"/>
              <a:t>0: 1e-4 for both </a:t>
            </a:r>
          </a:p>
          <a:p>
            <a:pPr lvl="1"/>
            <a:r>
              <a:rPr lang="en-US" dirty="0" smtClean="0"/>
              <a:t>1: 3e-5 for both</a:t>
            </a:r>
          </a:p>
          <a:p>
            <a:r>
              <a:rPr lang="en-US" dirty="0" smtClean="0"/>
              <a:t>Network size: symmetric G, 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3196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1 – [1, 0, 0]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677" y="1729747"/>
            <a:ext cx="32385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7497" y="1754505"/>
            <a:ext cx="3228975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03162" y="2741414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 loss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18019" y="2764722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 loss</a:t>
            </a:r>
            <a:endParaRPr lang="en-US" dirty="0"/>
          </a:p>
        </p:txBody>
      </p:sp>
      <p:pic>
        <p:nvPicPr>
          <p:cNvPr id="2053" name="Picture 5" descr="http://dgx-dl03:7007/data/plugin/images/individualImage?ts=1520991966.781938&amp;sample=0&amp;index=2&amp;tag=generated_data%2Fimage&amp;run=unconditional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915" y="4438258"/>
            <a:ext cx="2271246" cy="227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http://dgx-dl03:7007/data/plugin/images/individualImage?ts=1521002455.64438&amp;sample=0&amp;index=4&amp;tag=generated_data%2Fimage&amp;run=unconditional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738" y="4438258"/>
            <a:ext cx="2271246" cy="227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http://dgx-dl03:7007/data/plugin/images/individualImage?ts=1521023714.706588&amp;sample=0&amp;index=6&amp;tag=generated_data%2Fimage&amp;run=unconditional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61" y="4438258"/>
            <a:ext cx="2271246" cy="227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9" name="Picture 11" descr="http://dgx-dl03:7007/data/plugin/images/individualImage?ts=1521036338.910359&amp;sample=0&amp;index=9&amp;tag=generated_data%2Fimage&amp;run=unconditional1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0385" y="4438258"/>
            <a:ext cx="2271246" cy="227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049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2 – [1, 0, 1]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03162" y="2741414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 loss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18019" y="2764722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 loss</a:t>
            </a:r>
            <a:endParaRPr lang="en-US" dirty="0"/>
          </a:p>
        </p:txBody>
      </p:sp>
      <p:pic>
        <p:nvPicPr>
          <p:cNvPr id="4098" name="Picture 2" descr="http://dgx-dl03:7007/data/plugin/images/individualImage?ts=1520983343.086524&amp;sample=0&amp;index=1&amp;tag=generated_data%2Fimage&amp;run=unconditional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035" y="4438258"/>
            <a:ext cx="2271246" cy="227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dgx-dl03:7007/data/plugin/images/individualImage?ts=1521002705.414068&amp;sample=0&amp;index=4&amp;tag=generated_data%2Fimage&amp;run=unconditional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5176" y="4438258"/>
            <a:ext cx="2249729" cy="2249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dgx-dl03:7007/data/plugin/images/individualImage?ts=1521023992.255781&amp;sample=0&amp;index=6&amp;tag=generated_data%2Fimage&amp;run=unconditional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267" y="4438258"/>
            <a:ext cx="2249729" cy="2249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://dgx-dl03:7007/data/plugin/images/individualImage?ts=1521036342.893497&amp;sample=0&amp;index=9&amp;tag=generated_data%2Fimage&amp;run=unconditional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213" y="4438258"/>
            <a:ext cx="2224627" cy="2224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433" y="1777813"/>
            <a:ext cx="3238500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131" y="1735455"/>
            <a:ext cx="320040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324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3 – [1, 1, 0]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03162" y="2741414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 loss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18019" y="2764722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 loss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762" y="1764030"/>
            <a:ext cx="3248025" cy="235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6788" y="1777813"/>
            <a:ext cx="3228975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Picture 5" descr="http://dgx-dl03:7007/data/plugin/images/individualImage?ts=1520993132.6328&amp;sample=0&amp;index=2&amp;tag=generated_data%2Fimage&amp;run=unconditional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096" y="4438257"/>
            <a:ext cx="2224627" cy="2224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7" name="Picture 7" descr="http://dgx-dl03:7007/data/plugin/images/individualImage?ts=1521004122.678836&amp;sample=0&amp;index=4&amp;tag=generated_data%2Fimage&amp;run=unconditional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761" y="4450809"/>
            <a:ext cx="2224626" cy="222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9" name="Picture 9" descr="http://dgx-dl03:7007/data/plugin/images/individualImage?ts=1521026352.524338&amp;sample=0&amp;index=6&amp;tag=generated_data%2Fimage&amp;run=unconditional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267" y="4463359"/>
            <a:ext cx="2212076" cy="221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1" name="Picture 11" descr="http://dgx-dl03:7007/data/plugin/images/individualImage?ts=1521036333.269679&amp;sample=0&amp;index=9&amp;tag=generated_data%2Fimage&amp;run=unconditional3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2343" y="4463359"/>
            <a:ext cx="2223860" cy="222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341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4 – [1, 1, 1]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03162" y="2741414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 loss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18019" y="2764722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 loss</a:t>
            </a:r>
            <a:endParaRPr lang="en-US" dirty="0"/>
          </a:p>
        </p:txBody>
      </p:sp>
      <p:pic>
        <p:nvPicPr>
          <p:cNvPr id="6146" name="Picture 2" descr="http://dgx-dl03:7007/data/plugin/images/individualImage?ts=1520977963.997408&amp;sample=0&amp;index=0&amp;tag=generated_data%2Fimage&amp;run=unconditional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88" y="4463359"/>
            <a:ext cx="2212076" cy="221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dgx-dl03:7007/data/plugin/images/individualImage?ts=1521004157.869803&amp;sample=0&amp;index=4&amp;tag=generated_data%2Fimage&amp;run=unconditional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8810" y="4463359"/>
            <a:ext cx="2212076" cy="221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://dgx-dl03:7007/data/plugin/images/individualImage?ts=1521026394.058748&amp;sample=0&amp;index=6&amp;tag=generated_data%2Fimage&amp;run=unconditional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811" y="4463359"/>
            <a:ext cx="2212076" cy="221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://dgx-dl03:7007/data/plugin/images/individualImage?ts=1521036341.554342&amp;sample=0&amp;index=9&amp;tag=generated_data%2Fimage&amp;run=unconditional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214" y="4463359"/>
            <a:ext cx="2212076" cy="221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3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286" y="1740217"/>
            <a:ext cx="3276600" cy="237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4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725" y="1768288"/>
            <a:ext cx="321945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0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thoughts after 4 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seems in all experiments, D converges to small losses, and G is not able to converge and beginning to diverge.	 D is training too well?</a:t>
            </a:r>
          </a:p>
          <a:p>
            <a:pPr lvl="1"/>
            <a:r>
              <a:rPr lang="en-US" dirty="0" smtClean="0"/>
              <a:t>Use a small learning rate for D and a large learning rate for G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64507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GAN on new dataset with different parameter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77292" cy="205788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Input noise dimension: </a:t>
            </a:r>
          </a:p>
          <a:p>
            <a:pPr lvl="1"/>
            <a:r>
              <a:rPr lang="en-US" dirty="0" smtClean="0"/>
              <a:t>0: 64 </a:t>
            </a:r>
          </a:p>
          <a:p>
            <a:pPr lvl="1"/>
            <a:r>
              <a:rPr lang="en-US" dirty="0" smtClean="0"/>
              <a:t>1: 128</a:t>
            </a:r>
          </a:p>
          <a:p>
            <a:r>
              <a:rPr lang="en-US" dirty="0" smtClean="0"/>
              <a:t>Activation for G and D: </a:t>
            </a:r>
          </a:p>
          <a:p>
            <a:pPr lvl="1"/>
            <a:r>
              <a:rPr lang="en-US" dirty="0" smtClean="0"/>
              <a:t>0: </a:t>
            </a:r>
            <a:r>
              <a:rPr lang="en-US" dirty="0" err="1" smtClean="0"/>
              <a:t>Relu</a:t>
            </a:r>
            <a:r>
              <a:rPr lang="en-US" dirty="0" smtClean="0"/>
              <a:t> for G, leaky </a:t>
            </a:r>
            <a:r>
              <a:rPr lang="en-US" dirty="0" err="1" smtClean="0"/>
              <a:t>relu</a:t>
            </a:r>
            <a:r>
              <a:rPr lang="en-US" dirty="0" smtClean="0"/>
              <a:t> for D</a:t>
            </a:r>
          </a:p>
          <a:p>
            <a:pPr lvl="1"/>
            <a:r>
              <a:rPr lang="en-US" dirty="0" smtClean="0"/>
              <a:t>1: Leaky </a:t>
            </a:r>
            <a:r>
              <a:rPr lang="en-US" dirty="0" err="1" smtClean="0"/>
              <a:t>relu</a:t>
            </a:r>
            <a:r>
              <a:rPr lang="en-US" dirty="0" smtClean="0"/>
              <a:t> for both G and D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433" y="3924133"/>
            <a:ext cx="8353425" cy="258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044439" y="1866247"/>
            <a:ext cx="4777292" cy="2057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Learning rate: </a:t>
            </a:r>
          </a:p>
          <a:p>
            <a:pPr lvl="1"/>
            <a:r>
              <a:rPr lang="en-US" dirty="0" smtClean="0"/>
              <a:t>0: 1e-4 for G, 3e-5 for D </a:t>
            </a:r>
          </a:p>
          <a:p>
            <a:pPr lvl="1"/>
            <a:r>
              <a:rPr lang="en-US" dirty="0" smtClean="0"/>
              <a:t>1: </a:t>
            </a:r>
            <a:r>
              <a:rPr lang="en-US" dirty="0"/>
              <a:t>1e-4 for G, </a:t>
            </a:r>
            <a:r>
              <a:rPr lang="en-US" dirty="0" smtClean="0"/>
              <a:t>1e-5 </a:t>
            </a:r>
            <a:r>
              <a:rPr lang="en-US" dirty="0"/>
              <a:t>for D </a:t>
            </a:r>
            <a:endParaRPr lang="en-US" dirty="0" smtClean="0"/>
          </a:p>
          <a:p>
            <a:r>
              <a:rPr lang="en-US" dirty="0" smtClean="0"/>
              <a:t>Network size: symmetric G, 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0446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9657</TotalTime>
  <Words>314</Words>
  <Application>Microsoft Office PowerPoint</Application>
  <PresentationFormat>Custom</PresentationFormat>
  <Paragraphs>49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Training GAN on the new 11250 dataset</vt:lpstr>
      <vt:lpstr>New dataset</vt:lpstr>
      <vt:lpstr>Training GAN on new dataset with different parameter settings</vt:lpstr>
      <vt:lpstr>Setting 1 – [1, 0, 0]</vt:lpstr>
      <vt:lpstr>Setting 2 – [1, 0, 1]</vt:lpstr>
      <vt:lpstr>Setting 3 – [1, 1, 0]</vt:lpstr>
      <vt:lpstr>Setting 4 – [1, 1, 1]</vt:lpstr>
      <vt:lpstr>Some thoughts after 4 experiments</vt:lpstr>
      <vt:lpstr>Training GAN on new dataset with different parameter settings</vt:lpstr>
      <vt:lpstr>Setting 5 – [1, 0, 1]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ACGAN &amp; SSCGAN</dc:title>
  <dc:creator>Zheng Lu</dc:creator>
  <cp:lastModifiedBy>Lu, Zheng</cp:lastModifiedBy>
  <cp:revision>100</cp:revision>
  <dcterms:created xsi:type="dcterms:W3CDTF">2018-01-25T19:11:49Z</dcterms:created>
  <dcterms:modified xsi:type="dcterms:W3CDTF">2018-03-15T13:48:21Z</dcterms:modified>
</cp:coreProperties>
</file>

<file path=docProps/thumbnail.jpeg>
</file>